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32" r:id="rId4"/>
    <p:sldId id="333" r:id="rId5"/>
    <p:sldId id="263" r:id="rId6"/>
    <p:sldId id="264" r:id="rId7"/>
    <p:sldId id="268" r:id="rId8"/>
    <p:sldId id="274" r:id="rId9"/>
    <p:sldId id="278" r:id="rId10"/>
    <p:sldId id="280" r:id="rId11"/>
    <p:sldId id="275" r:id="rId12"/>
    <p:sldId id="269" r:id="rId13"/>
    <p:sldId id="276" r:id="rId14"/>
    <p:sldId id="266" r:id="rId15"/>
    <p:sldId id="277" r:id="rId16"/>
    <p:sldId id="270" r:id="rId17"/>
    <p:sldId id="273" r:id="rId18"/>
    <p:sldId id="272" r:id="rId19"/>
    <p:sldId id="271" r:id="rId20"/>
    <p:sldId id="289" r:id="rId21"/>
    <p:sldId id="290" r:id="rId22"/>
    <p:sldId id="328" r:id="rId23"/>
    <p:sldId id="257" r:id="rId24"/>
    <p:sldId id="340" r:id="rId25"/>
    <p:sldId id="259" r:id="rId26"/>
    <p:sldId id="336" r:id="rId27"/>
    <p:sldId id="260" r:id="rId28"/>
    <p:sldId id="338" r:id="rId29"/>
    <p:sldId id="337" r:id="rId30"/>
    <p:sldId id="307" r:id="rId31"/>
    <p:sldId id="330" r:id="rId32"/>
    <p:sldId id="309" r:id="rId33"/>
    <p:sldId id="323" r:id="rId34"/>
    <p:sldId id="326" r:id="rId35"/>
    <p:sldId id="327" r:id="rId36"/>
    <p:sldId id="265" r:id="rId37"/>
    <p:sldId id="319" r:id="rId38"/>
    <p:sldId id="320" r:id="rId39"/>
    <p:sldId id="321" r:id="rId40"/>
    <p:sldId id="316" r:id="rId41"/>
    <p:sldId id="325" r:id="rId42"/>
    <p:sldId id="301" r:id="rId43"/>
    <p:sldId id="312" r:id="rId44"/>
    <p:sldId id="293" r:id="rId45"/>
    <p:sldId id="306" r:id="rId46"/>
    <p:sldId id="297" r:id="rId47"/>
    <p:sldId id="335" r:id="rId48"/>
    <p:sldId id="324" r:id="rId49"/>
    <p:sldId id="286" r:id="rId50"/>
    <p:sldId id="285" r:id="rId51"/>
    <p:sldId id="303" r:id="rId52"/>
    <p:sldId id="308" r:id="rId53"/>
    <p:sldId id="305" r:id="rId54"/>
    <p:sldId id="339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0E97212-856F-4E78-90C0-D6E85EC7A6E9}">
          <p14:sldIdLst>
            <p14:sldId id="256"/>
            <p14:sldId id="258"/>
            <p14:sldId id="332"/>
            <p14:sldId id="333"/>
            <p14:sldId id="263"/>
            <p14:sldId id="264"/>
            <p14:sldId id="268"/>
            <p14:sldId id="274"/>
            <p14:sldId id="278"/>
            <p14:sldId id="280"/>
            <p14:sldId id="275"/>
            <p14:sldId id="269"/>
            <p14:sldId id="276"/>
            <p14:sldId id="266"/>
            <p14:sldId id="277"/>
            <p14:sldId id="270"/>
            <p14:sldId id="273"/>
            <p14:sldId id="272"/>
            <p14:sldId id="271"/>
            <p14:sldId id="289"/>
            <p14:sldId id="290"/>
            <p14:sldId id="328"/>
            <p14:sldId id="257"/>
            <p14:sldId id="340"/>
            <p14:sldId id="259"/>
            <p14:sldId id="336"/>
            <p14:sldId id="260"/>
            <p14:sldId id="338"/>
            <p14:sldId id="337"/>
            <p14:sldId id="307"/>
            <p14:sldId id="330"/>
            <p14:sldId id="309"/>
            <p14:sldId id="323"/>
            <p14:sldId id="326"/>
            <p14:sldId id="327"/>
            <p14:sldId id="265"/>
            <p14:sldId id="319"/>
            <p14:sldId id="320"/>
            <p14:sldId id="321"/>
            <p14:sldId id="316"/>
            <p14:sldId id="325"/>
            <p14:sldId id="301"/>
            <p14:sldId id="312"/>
            <p14:sldId id="293"/>
            <p14:sldId id="306"/>
            <p14:sldId id="297"/>
            <p14:sldId id="335"/>
            <p14:sldId id="324"/>
            <p14:sldId id="286"/>
            <p14:sldId id="285"/>
            <p14:sldId id="303"/>
            <p14:sldId id="308"/>
            <p14:sldId id="305"/>
            <p14:sldId id="339"/>
          </p14:sldIdLst>
        </p14:section>
        <p14:section name="Раздел без заголовка" id="{7CF2E48E-7FB5-475B-AA68-89764A284A6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8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28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526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06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80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99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48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9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99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34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60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97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FB061-7D88-4A55-9057-010B1EA8105D}" type="datetimeFigureOut">
              <a:rPr lang="ru-RU" smtClean="0"/>
              <a:t>16.05.2017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C73FF-9878-4CE2-A145-D4758A20B3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06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человек, фотография, в позе, внешний&#10;&#10;Описание создано с очень высокой степенью достоверност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7563"/>
            <a:ext cx="12192000" cy="86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объект, фотография, предмет&#10;&#10;Описание создано с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8" y="0"/>
            <a:ext cx="11197883" cy="7916406"/>
          </a:xfrm>
        </p:spPr>
      </p:pic>
    </p:spTree>
    <p:extLst>
      <p:ext uri="{BB962C8B-B14F-4D97-AF65-F5344CB8AC3E}">
        <p14:creationId xmlns:p14="http://schemas.microsoft.com/office/powerpoint/2010/main" val="2722446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карт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1" y="0"/>
            <a:ext cx="11453867" cy="8097376"/>
          </a:xfrm>
        </p:spPr>
      </p:pic>
    </p:spTree>
    <p:extLst>
      <p:ext uri="{BB962C8B-B14F-4D97-AF65-F5344CB8AC3E}">
        <p14:creationId xmlns:p14="http://schemas.microsoft.com/office/powerpoint/2010/main" val="28129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здание, потолок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34" y="0"/>
            <a:ext cx="12225634" cy="7329268"/>
          </a:xfrm>
        </p:spPr>
      </p:pic>
    </p:spTree>
    <p:extLst>
      <p:ext uri="{BB962C8B-B14F-4D97-AF65-F5344CB8AC3E}">
        <p14:creationId xmlns:p14="http://schemas.microsoft.com/office/powerpoint/2010/main" val="406199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карт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1" y="0"/>
            <a:ext cx="10659778" cy="7535990"/>
          </a:xfrm>
        </p:spPr>
      </p:pic>
    </p:spTree>
    <p:extLst>
      <p:ext uri="{BB962C8B-B14F-4D97-AF65-F5344CB8AC3E}">
        <p14:creationId xmlns:p14="http://schemas.microsoft.com/office/powerpoint/2010/main" val="244168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тол, здание, пол, внутренний&#10;&#10;Описание создано с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6270"/>
            <a:ext cx="12192000" cy="8134774"/>
          </a:xfrm>
        </p:spPr>
      </p:pic>
    </p:spTree>
    <p:extLst>
      <p:ext uri="{BB962C8B-B14F-4D97-AF65-F5344CB8AC3E}">
        <p14:creationId xmlns:p14="http://schemas.microsoft.com/office/powerpoint/2010/main" val="147911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карт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5" y="266651"/>
            <a:ext cx="11603329" cy="7125286"/>
          </a:xfrm>
        </p:spPr>
      </p:pic>
    </p:spTree>
    <p:extLst>
      <p:ext uri="{BB962C8B-B14F-4D97-AF65-F5344CB8AC3E}">
        <p14:creationId xmlns:p14="http://schemas.microsoft.com/office/powerpoint/2010/main" val="775408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комната, потолок, здание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105"/>
            <a:ext cx="12192000" cy="7309105"/>
          </a:xfrm>
        </p:spPr>
      </p:pic>
    </p:spTree>
    <p:extLst>
      <p:ext uri="{BB962C8B-B14F-4D97-AF65-F5344CB8AC3E}">
        <p14:creationId xmlns:p14="http://schemas.microsoft.com/office/powerpoint/2010/main" val="2239249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дерево, здание, внешний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430" y="0"/>
            <a:ext cx="12691430" cy="6858000"/>
          </a:xfrm>
        </p:spPr>
      </p:pic>
    </p:spTree>
    <p:extLst>
      <p:ext uri="{BB962C8B-B14F-4D97-AF65-F5344CB8AC3E}">
        <p14:creationId xmlns:p14="http://schemas.microsoft.com/office/powerpoint/2010/main" val="1467793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потолок, здание, стол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430" y="0"/>
            <a:ext cx="12691430" cy="6858000"/>
          </a:xfrm>
        </p:spPr>
      </p:pic>
    </p:spTree>
    <p:extLst>
      <p:ext uri="{BB962C8B-B14F-4D97-AF65-F5344CB8AC3E}">
        <p14:creationId xmlns:p14="http://schemas.microsoft.com/office/powerpoint/2010/main" val="355894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потолок, здание, стол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430" y="0"/>
            <a:ext cx="12691430" cy="6858000"/>
          </a:xfrm>
        </p:spPr>
      </p:pic>
    </p:spTree>
    <p:extLst>
      <p:ext uri="{BB962C8B-B14F-4D97-AF65-F5344CB8AC3E}">
        <p14:creationId xmlns:p14="http://schemas.microsoft.com/office/powerpoint/2010/main" val="101163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1" y="0"/>
            <a:ext cx="10930597" cy="7727447"/>
          </a:xfrm>
        </p:spPr>
      </p:pic>
    </p:spTree>
    <p:extLst>
      <p:ext uri="{BB962C8B-B14F-4D97-AF65-F5344CB8AC3E}">
        <p14:creationId xmlns:p14="http://schemas.microsoft.com/office/powerpoint/2010/main" val="246178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стол, потолок, здание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5351"/>
            <a:ext cx="12192000" cy="8129031"/>
          </a:xfrm>
        </p:spPr>
      </p:pic>
    </p:spTree>
    <p:extLst>
      <p:ext uri="{BB962C8B-B14F-4D97-AF65-F5344CB8AC3E}">
        <p14:creationId xmlns:p14="http://schemas.microsoft.com/office/powerpoint/2010/main" val="3200242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тол, стул, пол, здание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253314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здание, внешний, дорог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5886" y="0"/>
            <a:ext cx="18015762" cy="6858000"/>
          </a:xfrm>
        </p:spPr>
      </p:pic>
    </p:spTree>
    <p:extLst>
      <p:ext uri="{BB962C8B-B14F-4D97-AF65-F5344CB8AC3E}">
        <p14:creationId xmlns:p14="http://schemas.microsoft.com/office/powerpoint/2010/main" val="311421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690" y="0"/>
            <a:ext cx="13099379" cy="7082134"/>
          </a:xfrm>
        </p:spPr>
      </p:pic>
    </p:spTree>
    <p:extLst>
      <p:ext uri="{BB962C8B-B14F-4D97-AF65-F5344CB8AC3E}">
        <p14:creationId xmlns:p14="http://schemas.microsoft.com/office/powerpoint/2010/main" val="2456850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карт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948" y="140677"/>
            <a:ext cx="6955358" cy="6569612"/>
          </a:xfrm>
        </p:spPr>
      </p:pic>
    </p:spTree>
    <p:extLst>
      <p:ext uri="{BB962C8B-B14F-4D97-AF65-F5344CB8AC3E}">
        <p14:creationId xmlns:p14="http://schemas.microsoft.com/office/powerpoint/2010/main" val="2722010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 descr="Изображение выглядит как текст, карт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0" y="161282"/>
            <a:ext cx="10775852" cy="7618049"/>
          </a:xfrm>
        </p:spPr>
      </p:pic>
    </p:spTree>
    <p:extLst>
      <p:ext uri="{BB962C8B-B14F-4D97-AF65-F5344CB8AC3E}">
        <p14:creationId xmlns:p14="http://schemas.microsoft.com/office/powerpoint/2010/main" val="3325038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пол, стена, стол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736"/>
          </a:xfrm>
        </p:spPr>
      </p:pic>
    </p:spTree>
    <p:extLst>
      <p:ext uri="{BB962C8B-B14F-4D97-AF65-F5344CB8AC3E}">
        <p14:creationId xmlns:p14="http://schemas.microsoft.com/office/powerpoint/2010/main" val="2613677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пол, земля, потолок, здание&#10;&#10;Описание создано с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5244"/>
            <a:ext cx="12192000" cy="9147579"/>
          </a:xfrm>
        </p:spPr>
      </p:pic>
    </p:spTree>
    <p:extLst>
      <p:ext uri="{BB962C8B-B14F-4D97-AF65-F5344CB8AC3E}">
        <p14:creationId xmlns:p14="http://schemas.microsoft.com/office/powerpoint/2010/main" val="156197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пол, стол, внутренний, живой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6936"/>
            <a:ext cx="12192000" cy="10643905"/>
          </a:xfrm>
        </p:spPr>
      </p:pic>
    </p:spTree>
    <p:extLst>
      <p:ext uri="{BB962C8B-B14F-4D97-AF65-F5344CB8AC3E}">
        <p14:creationId xmlns:p14="http://schemas.microsoft.com/office/powerpoint/2010/main" val="41272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тена, внутренний, кровать, потолок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8124"/>
            <a:ext cx="12192000" cy="9761799"/>
          </a:xfrm>
        </p:spPr>
      </p:pic>
    </p:spTree>
    <p:extLst>
      <p:ext uri="{BB962C8B-B14F-4D97-AF65-F5344CB8AC3E}">
        <p14:creationId xmlns:p14="http://schemas.microsoft.com/office/powerpoint/2010/main" val="172369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фотография, другой, здание, элементы&#10;&#10;Описание создано с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02" y="0"/>
            <a:ext cx="4986584" cy="7052009"/>
          </a:xfrm>
        </p:spPr>
      </p:pic>
    </p:spTree>
    <p:extLst>
      <p:ext uri="{BB962C8B-B14F-4D97-AF65-F5344CB8AC3E}">
        <p14:creationId xmlns:p14="http://schemas.microsoft.com/office/powerpoint/2010/main" val="248381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3" y="-129784"/>
            <a:ext cx="10978873" cy="7761576"/>
          </a:xfrm>
        </p:spPr>
      </p:pic>
    </p:spTree>
    <p:extLst>
      <p:ext uri="{BB962C8B-B14F-4D97-AF65-F5344CB8AC3E}">
        <p14:creationId xmlns:p14="http://schemas.microsoft.com/office/powerpoint/2010/main" val="8298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здание, стол&#10;&#10;Описание создано с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3723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2707967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орган, здание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2378403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пол, внутренний, здание, земля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72" y="-1527500"/>
            <a:ext cx="6055228" cy="9097057"/>
          </a:xfrm>
        </p:spPr>
      </p:pic>
      <p:pic>
        <p:nvPicPr>
          <p:cNvPr id="9" name="Рисунок 8" descr="Изображение выглядит как пол, стул, мебель, внутренний&#10;&#10;Описание создано с очень высокой степенью достоверности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946230"/>
            <a:ext cx="6136772" cy="92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1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потолок, здание, кухня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856"/>
            <a:ext cx="12192000" cy="8434917"/>
          </a:xfrm>
        </p:spPr>
      </p:pic>
    </p:spTree>
    <p:extLst>
      <p:ext uri="{BB962C8B-B14F-4D97-AF65-F5344CB8AC3E}">
        <p14:creationId xmlns:p14="http://schemas.microsoft.com/office/powerpoint/2010/main" val="3597597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человек, здание, мужчина, внутренний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47694" y="1113693"/>
            <a:ext cx="6893168" cy="4595445"/>
          </a:xfrm>
        </p:spPr>
      </p:pic>
      <p:pic>
        <p:nvPicPr>
          <p:cNvPr id="7" name="Рисунок 6" descr="Изображение выглядит как человек, здание, мужчина, внутренний&#10;&#10;Описание создано с очень высокой степенью достоверност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274238" y="-4217194"/>
            <a:ext cx="14126783" cy="941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49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пол, стол, стен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774"/>
            <a:ext cx="12192000" cy="8134774"/>
          </a:xfrm>
        </p:spPr>
      </p:pic>
    </p:spTree>
    <p:extLst>
      <p:ext uri="{BB962C8B-B14F-4D97-AF65-F5344CB8AC3E}">
        <p14:creationId xmlns:p14="http://schemas.microsoft.com/office/powerpoint/2010/main" val="4030615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3" name="Объект 12" descr="Изображение выглядит как внутренний, пол, стол, здание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2874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4131847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кирпич, здание, земля, стен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384251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Объект 8" descr="Изображение выглядит как внутренний, стул, пол, стен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760"/>
            <a:ext cx="12192000" cy="9063750"/>
          </a:xfrm>
        </p:spPr>
      </p:pic>
    </p:spTree>
    <p:extLst>
      <p:ext uri="{BB962C8B-B14F-4D97-AF65-F5344CB8AC3E}">
        <p14:creationId xmlns:p14="http://schemas.microsoft.com/office/powerpoint/2010/main" val="183831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фотография, внутренний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59" y="0"/>
            <a:ext cx="5181900" cy="6888347"/>
          </a:xfrm>
        </p:spPr>
      </p:pic>
    </p:spTree>
    <p:extLst>
      <p:ext uri="{BB962C8B-B14F-4D97-AF65-F5344CB8AC3E}">
        <p14:creationId xmlns:p14="http://schemas.microsoft.com/office/powerpoint/2010/main" val="2959615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здание, кирпич, пол, стен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1008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768550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тена, здание, кот, оранжевый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1274"/>
            <a:ext cx="12192000" cy="8129274"/>
          </a:xfrm>
        </p:spPr>
      </p:pic>
    </p:spTree>
    <p:extLst>
      <p:ext uri="{BB962C8B-B14F-4D97-AF65-F5344CB8AC3E}">
        <p14:creationId xmlns:p14="http://schemas.microsoft.com/office/powerpoint/2010/main" val="1492172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u-RU" sz="8000" b="1" dirty="0"/>
            </a:br>
            <a:br>
              <a:rPr lang="ru-RU" sz="8000" b="1" dirty="0"/>
            </a:br>
            <a:br>
              <a:rPr lang="ru-RU" sz="8000" b="1" dirty="0"/>
            </a:br>
            <a:br>
              <a:rPr lang="ru-RU" sz="8000" b="1" dirty="0"/>
            </a:br>
            <a:r>
              <a:rPr lang="ru-RU" sz="8000" b="1" dirty="0"/>
              <a:t>    ФИШКИ В ИНТЕРЬЕРЕ</a:t>
            </a:r>
          </a:p>
        </p:txBody>
      </p:sp>
      <p:sp>
        <p:nvSpPr>
          <p:cNvPr id="15" name="Объект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835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Объект 12" descr="Изображение выглядит как здание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568646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живой, комната, окно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2675487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пол, стол, комнат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2024867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пол, потолок, стол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3053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3259179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стена, стол, сидит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86399" cy="6858000"/>
          </a:xfrm>
        </p:spPr>
      </p:pic>
      <p:pic>
        <p:nvPicPr>
          <p:cNvPr id="9" name="Рисунок 8" descr="Изображение выглядит как внутренний, стол, стена, стул&#10;&#10;Описание создано с высокой степенью достоверности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37" y="0"/>
            <a:ext cx="6677464" cy="83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91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орт&#10;&#10;Описание создано с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</p:spPr>
      </p:pic>
      <p:pic>
        <p:nvPicPr>
          <p:cNvPr id="9" name="Рисунок 8" descr="Изображение выглядит как внутренний, стол, пол, окно&#10;&#10;Описание создано с очень высокой степенью достоверности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58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стол, комната, здание&#10;&#10;Описание создано с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5965"/>
            <a:ext cx="12192000" cy="8193965"/>
          </a:xfrm>
        </p:spPr>
      </p:pic>
    </p:spTree>
    <p:extLst>
      <p:ext uri="{BB962C8B-B14F-4D97-AF65-F5344CB8AC3E}">
        <p14:creationId xmlns:p14="http://schemas.microsoft.com/office/powerpoint/2010/main" val="336887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" y="0"/>
            <a:ext cx="11539537" cy="8157940"/>
          </a:xfrm>
        </p:spPr>
      </p:pic>
    </p:spTree>
    <p:extLst>
      <p:ext uri="{BB962C8B-B14F-4D97-AF65-F5344CB8AC3E}">
        <p14:creationId xmlns:p14="http://schemas.microsoft.com/office/powerpoint/2010/main" val="4152472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стол&#10;&#10;Описание создано с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8968"/>
            <a:ext cx="12192000" cy="8126968"/>
          </a:xfrm>
        </p:spPr>
      </p:pic>
    </p:spTree>
    <p:extLst>
      <p:ext uri="{BB962C8B-B14F-4D97-AF65-F5344CB8AC3E}">
        <p14:creationId xmlns:p14="http://schemas.microsoft.com/office/powerpoint/2010/main" val="150416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 descr="Изображение выглядит как стена, внутренний, пол, ванная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927997"/>
          </a:xfrm>
        </p:spPr>
      </p:pic>
    </p:spTree>
    <p:extLst>
      <p:ext uri="{BB962C8B-B14F-4D97-AF65-F5344CB8AC3E}">
        <p14:creationId xmlns:p14="http://schemas.microsoft.com/office/powerpoint/2010/main" val="3087823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шкафчик, пол, ванная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3486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1780083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стена, ванная, стол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2264674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объект, фотография, предмет&#10;&#10;Описание создано с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8" y="0"/>
            <a:ext cx="11197883" cy="7916406"/>
          </a:xfrm>
        </p:spPr>
      </p:pic>
    </p:spTree>
    <p:extLst>
      <p:ext uri="{BB962C8B-B14F-4D97-AF65-F5344CB8AC3E}">
        <p14:creationId xmlns:p14="http://schemas.microsoft.com/office/powerpoint/2010/main" val="1818247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 descr="Изображение выглядит как текст, карт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18" y="236878"/>
            <a:ext cx="10768563" cy="7612896"/>
          </a:xfrm>
        </p:spPr>
      </p:pic>
    </p:spTree>
    <p:extLst>
      <p:ext uri="{BB962C8B-B14F-4D97-AF65-F5344CB8AC3E}">
        <p14:creationId xmlns:p14="http://schemas.microsoft.com/office/powerpoint/2010/main" val="30784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внутренний, потолок, стол, здание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105"/>
            <a:ext cx="12192000" cy="7309105"/>
          </a:xfrm>
        </p:spPr>
      </p:pic>
    </p:spTree>
    <p:extLst>
      <p:ext uri="{BB962C8B-B14F-4D97-AF65-F5344CB8AC3E}">
        <p14:creationId xmlns:p14="http://schemas.microsoft.com/office/powerpoint/2010/main" val="219354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карта&#10;&#10;Описание создано с очень высокой степенью достоверности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3" y="249011"/>
            <a:ext cx="10635833" cy="7519061"/>
          </a:xfrm>
        </p:spPr>
      </p:pic>
    </p:spTree>
    <p:extLst>
      <p:ext uri="{BB962C8B-B14F-4D97-AF65-F5344CB8AC3E}">
        <p14:creationId xmlns:p14="http://schemas.microsoft.com/office/powerpoint/2010/main" val="325900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8" y="221907"/>
            <a:ext cx="10893083" cy="7552577"/>
          </a:xfrm>
        </p:spPr>
      </p:pic>
    </p:spTree>
    <p:extLst>
      <p:ext uri="{BB962C8B-B14F-4D97-AF65-F5344CB8AC3E}">
        <p14:creationId xmlns:p14="http://schemas.microsoft.com/office/powerpoint/2010/main" val="42601861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0</Words>
  <Application>Microsoft Office PowerPoint</Application>
  <PresentationFormat>Широкоэкранный</PresentationFormat>
  <Paragraphs>1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ФИШКИ В ИНТЕРЬЕРЕ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25</cp:revision>
  <dcterms:created xsi:type="dcterms:W3CDTF">2017-05-17T09:26:52Z</dcterms:created>
  <dcterms:modified xsi:type="dcterms:W3CDTF">2017-05-17T13:29:08Z</dcterms:modified>
</cp:coreProperties>
</file>